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97" r:id="rId6"/>
    <p:sldId id="280" r:id="rId7"/>
    <p:sldId id="267" r:id="rId8"/>
    <p:sldId id="265" r:id="rId9"/>
    <p:sldId id="259" r:id="rId10"/>
    <p:sldId id="260" r:id="rId11"/>
    <p:sldId id="261" r:id="rId12"/>
    <p:sldId id="272" r:id="rId13"/>
    <p:sldId id="271" r:id="rId14"/>
    <p:sldId id="273" r:id="rId15"/>
    <p:sldId id="262" r:id="rId16"/>
    <p:sldId id="264" r:id="rId17"/>
    <p:sldId id="266" r:id="rId18"/>
    <p:sldId id="268" r:id="rId19"/>
    <p:sldId id="269" r:id="rId20"/>
    <p:sldId id="281" r:id="rId21"/>
    <p:sldId id="270" r:id="rId22"/>
    <p:sldId id="274" r:id="rId23"/>
    <p:sldId id="275" r:id="rId24"/>
    <p:sldId id="276" r:id="rId25"/>
    <p:sldId id="277" r:id="rId26"/>
    <p:sldId id="294" r:id="rId27"/>
    <p:sldId id="295" r:id="rId28"/>
    <p:sldId id="296" r:id="rId29"/>
    <p:sldId id="278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4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4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3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7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12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8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2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8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8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13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0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9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FE5A-72C2-4EEF-9AAD-33B390C41D7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F0FAD-4ADC-4991-BB80-809498DC6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3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" y="25495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a하늘M" panose="02020600000000000000" pitchFamily="18" charset="-127"/>
                <a:ea typeface="a하늘M" panose="02020600000000000000" pitchFamily="18" charset="-127"/>
              </a:rPr>
              <a:t>고객 화면</a:t>
            </a:r>
            <a:endParaRPr lang="ko-KR" altLang="en-US" dirty="0">
              <a:latin typeface="a하늘M" panose="02020600000000000000" pitchFamily="18" charset="-127"/>
              <a:ea typeface="a하늘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38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9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405717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83" y="0"/>
            <a:ext cx="540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8986"/>
            <a:ext cx="3829584" cy="4858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16" y="948986"/>
            <a:ext cx="3829584" cy="48584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08" y="948986"/>
            <a:ext cx="3829584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2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5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08" y="1060746"/>
            <a:ext cx="3829584" cy="4858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746"/>
            <a:ext cx="3829584" cy="4858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16" y="1060746"/>
            <a:ext cx="3829584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394960" cy="68443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83" y="0"/>
            <a:ext cx="540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405717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76" y="0"/>
            <a:ext cx="5394224" cy="68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0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" y="25495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a하늘M" panose="02020600000000000000" pitchFamily="18" charset="-127"/>
                <a:ea typeface="a하늘M" panose="02020600000000000000" pitchFamily="18" charset="-127"/>
              </a:rPr>
              <a:t>관리자 화면</a:t>
            </a:r>
            <a:endParaRPr lang="ko-KR" altLang="en-US" dirty="0">
              <a:latin typeface="a하늘M" panose="02020600000000000000" pitchFamily="18" charset="-127"/>
              <a:ea typeface="a하늘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6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08" y="1060746"/>
            <a:ext cx="3829584" cy="4858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746"/>
            <a:ext cx="3829584" cy="4858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16" y="1060746"/>
            <a:ext cx="3829584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394960" cy="68443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83" y="0"/>
            <a:ext cx="540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405717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76" y="0"/>
            <a:ext cx="5394224" cy="68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6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889"/>
            <a:ext cx="3258005" cy="44202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048" y="1218889"/>
            <a:ext cx="3238952" cy="44202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24" y="1218889"/>
            <a:ext cx="3258005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98720" cy="68937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00" y="13267"/>
            <a:ext cx="4989100" cy="68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2960" cy="68680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806" y="10031"/>
            <a:ext cx="4626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8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8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7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1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2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"/>
          <a:stretch/>
        </p:blipFill>
        <p:spPr>
          <a:xfrm>
            <a:off x="0" y="0"/>
            <a:ext cx="6578221" cy="67146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" r="-421" b="2089"/>
          <a:stretch/>
        </p:blipFill>
        <p:spPr>
          <a:xfrm>
            <a:off x="5818431" y="0"/>
            <a:ext cx="6482751" cy="67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" y="25495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a하늘M" panose="02020600000000000000" pitchFamily="18" charset="-127"/>
                <a:ea typeface="a하늘M" panose="02020600000000000000" pitchFamily="18" charset="-127"/>
              </a:rPr>
              <a:t>사원 화면</a:t>
            </a:r>
            <a:endParaRPr lang="ko-KR" altLang="en-US" dirty="0">
              <a:latin typeface="a하늘M" panose="02020600000000000000" pitchFamily="18" charset="-127"/>
              <a:ea typeface="a하늘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0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6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</Words>
  <Application>Microsoft Office PowerPoint</Application>
  <PresentationFormat>와이드스크린</PresentationFormat>
  <Paragraphs>3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a하늘M</vt:lpstr>
      <vt:lpstr>Arial</vt:lpstr>
      <vt:lpstr>맑은 고딕</vt:lpstr>
      <vt:lpstr>Office 테마</vt:lpstr>
      <vt:lpstr>고객 화면</vt:lpstr>
      <vt:lpstr>PowerPoint 프레젠테이션</vt:lpstr>
      <vt:lpstr>PowerPoint 프레젠테이션</vt:lpstr>
      <vt:lpstr>PowerPoint 프레젠테이션</vt:lpstr>
      <vt:lpstr>PowerPoint 프레젠테이션</vt:lpstr>
      <vt:lpstr>사원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고객 화면</dc:title>
  <dc:creator>Windows User</dc:creator>
  <cp:lastModifiedBy>Windows User</cp:lastModifiedBy>
  <cp:revision>4</cp:revision>
  <dcterms:created xsi:type="dcterms:W3CDTF">2018-12-10T14:34:58Z</dcterms:created>
  <dcterms:modified xsi:type="dcterms:W3CDTF">2018-12-10T14:55:31Z</dcterms:modified>
</cp:coreProperties>
</file>